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3" r:id="rId6"/>
    <p:sldId id="264" r:id="rId7"/>
    <p:sldId id="265" r:id="rId8"/>
    <p:sldId id="266" r:id="rId9"/>
    <p:sldId id="262" r:id="rId10"/>
    <p:sldId id="267" r:id="rId11"/>
    <p:sldId id="260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60EE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>
                <a:lumMod val="9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В</a:t>
            </a:r>
            <a:r>
              <a:rPr lang="ru-RU" sz="5400" b="1" i="1" dirty="0" smtClean="0">
                <a:solidFill>
                  <a:srgbClr val="FF0000"/>
                </a:solidFill>
              </a:rPr>
              <a:t>И</a:t>
            </a:r>
            <a:r>
              <a:rPr lang="ru-RU" sz="5400" b="1" i="1" dirty="0" smtClean="0">
                <a:solidFill>
                  <a:srgbClr val="00B0F0"/>
                </a:solidFill>
              </a:rPr>
              <a:t>Т</a:t>
            </a:r>
            <a:r>
              <a:rPr lang="ru-RU" sz="5400" b="1" i="1" dirty="0" smtClean="0">
                <a:solidFill>
                  <a:srgbClr val="FF00FF"/>
                </a:solidFill>
              </a:rPr>
              <a:t>А</a:t>
            </a:r>
            <a:r>
              <a:rPr lang="ru-RU" sz="5400" b="1" i="1" dirty="0" smtClean="0">
                <a:solidFill>
                  <a:srgbClr val="7030A0"/>
                </a:solidFill>
              </a:rPr>
              <a:t>М</a:t>
            </a:r>
            <a:r>
              <a:rPr lang="ru-RU" sz="5400" b="1" i="1" dirty="0" smtClean="0">
                <a:solidFill>
                  <a:srgbClr val="C00000"/>
                </a:solidFill>
              </a:rPr>
              <a:t>И</a:t>
            </a:r>
            <a:r>
              <a:rPr lang="ru-RU" sz="5400" b="1" i="1" dirty="0" smtClean="0">
                <a:solidFill>
                  <a:srgbClr val="7460EE"/>
                </a:solidFill>
              </a:rPr>
              <a:t>Н</a:t>
            </a:r>
            <a:r>
              <a:rPr lang="ru-RU" sz="5400" b="1" i="1" dirty="0" smtClean="0"/>
              <a:t>Ы</a:t>
            </a:r>
            <a:endParaRPr lang="ru-RU" sz="5400" b="1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1"/>
                </a:solidFill>
              </a:rPr>
              <a:t>Выберите верные и неверные утверждения, полагаясь на собственный опыт.</a:t>
            </a:r>
            <a:endParaRPr lang="ru-RU" sz="28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1. Витамины - это органические соединения, необходимые для организма в больших количествах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2. Витамины усиливают работу ферментов.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3. Витамины были открыты И.П. Павловым.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4. Витамины бывают </a:t>
            </a:r>
            <a:r>
              <a:rPr lang="ru-RU" dirty="0" err="1" smtClean="0">
                <a:solidFill>
                  <a:schemeClr val="accent1"/>
                </a:solidFill>
                <a:latin typeface="+mj-lt"/>
              </a:rPr>
              <a:t>водорастворимыми</a:t>
            </a:r>
            <a:r>
              <a:rPr lang="ru-RU" dirty="0" smtClean="0">
                <a:solidFill>
                  <a:schemeClr val="accent1"/>
                </a:solidFill>
                <a:latin typeface="+mj-lt"/>
              </a:rPr>
              <a:t> и жирорастворимыми. 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5. В рацион больного рахитом необходимо включить витамин А.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6. Авитаминоз – это заболевание</a:t>
            </a:r>
            <a:r>
              <a:rPr lang="ru-RU" dirty="0" smtClean="0">
                <a:solidFill>
                  <a:schemeClr val="accent1"/>
                </a:solidFill>
                <a:latin typeface="+mj-lt"/>
              </a:rPr>
              <a:t>.</a:t>
            </a:r>
            <a:endParaRPr lang="ru-RU" dirty="0" smtClean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602713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5" name="Овал 4"/>
          <p:cNvSpPr/>
          <p:nvPr/>
        </p:nvSpPr>
        <p:spPr>
          <a:xfrm>
            <a:off x="1928794" y="2786058"/>
            <a:ext cx="4643470" cy="15001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Витамины</a:t>
            </a:r>
            <a:endParaRPr lang="ru-RU" sz="2800" dirty="0">
              <a:solidFill>
                <a:schemeClr val="accent2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5143504" y="1857364"/>
            <a:ext cx="785818" cy="78581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1571604" y="2214554"/>
            <a:ext cx="785818" cy="6429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393009" y="4321975"/>
            <a:ext cx="928694" cy="714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3679025" y="4822041"/>
            <a:ext cx="1000132" cy="2143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857884" y="4429132"/>
            <a:ext cx="714380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785786" y="1142984"/>
            <a:ext cx="1857388" cy="857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572132" y="928670"/>
            <a:ext cx="1857388" cy="92869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14348" y="5286388"/>
            <a:ext cx="1643074" cy="7858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571868" y="5500702"/>
            <a:ext cx="1714512" cy="7858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500826" y="5214950"/>
            <a:ext cx="1428760" cy="7143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102" t="22462" r="15954" b="7328"/>
          <a:stretch>
            <a:fillRect/>
          </a:stretch>
        </p:blipFill>
        <p:spPr bwMode="auto">
          <a:xfrm>
            <a:off x="785786" y="357166"/>
            <a:ext cx="771530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75622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1"/>
                </a:solidFill>
              </a:rPr>
              <a:t>Витамины – лат. «вита» - жизнь, «амины» - химическая группа, которая входит в их состав</a:t>
            </a:r>
            <a:r>
              <a:rPr lang="ru-RU" sz="2800" i="1" dirty="0" smtClean="0"/>
              <a:t>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11626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chemeClr val="accent1"/>
                </a:solidFill>
              </a:rPr>
              <a:t>Витамины – это органические вещества, необходимые в незначительных количествах для нормального обмена веществ и жизнедеятельности живых организмов.</a:t>
            </a:r>
            <a:endParaRPr lang="ru-RU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1"/>
                </a:solidFill>
              </a:rPr>
              <a:t>Выберите верные и неверные утверждения, полагаясь на собственный опыт.</a:t>
            </a:r>
            <a:endParaRPr lang="ru-RU" sz="2800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1. Витамины - это органические соединения, необходимые для организма в больших количествах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2. Витамины усиливают работу ферментов.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3. Витамины были открыты И.П. Павловым.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4. Витамины бывают </a:t>
            </a:r>
            <a:r>
              <a:rPr lang="ru-RU" dirty="0" err="1" smtClean="0">
                <a:solidFill>
                  <a:schemeClr val="accent1"/>
                </a:solidFill>
                <a:latin typeface="+mj-lt"/>
              </a:rPr>
              <a:t>водорастворимыми</a:t>
            </a:r>
            <a:r>
              <a:rPr lang="ru-RU" dirty="0" smtClean="0">
                <a:solidFill>
                  <a:schemeClr val="accent1"/>
                </a:solidFill>
                <a:latin typeface="+mj-lt"/>
              </a:rPr>
              <a:t> и жирорастворимыми. 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5. В рацион больного рахитом необходимо включить витамин А.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 6. Авитаминоз – это заболевание</a:t>
            </a:r>
            <a:r>
              <a:rPr lang="ru-RU" dirty="0" smtClean="0">
                <a:solidFill>
                  <a:schemeClr val="accent1"/>
                </a:solidFill>
                <a:latin typeface="+mj-lt"/>
              </a:rPr>
              <a:t>.</a:t>
            </a:r>
            <a:endParaRPr lang="ru-RU" dirty="0" smtClean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smtClean="0">
                <a:solidFill>
                  <a:schemeClr val="accent1"/>
                </a:solidFill>
              </a:rPr>
              <a:t>Авитаминоз</a:t>
            </a:r>
            <a:r>
              <a:rPr lang="ru-RU" b="1" smtClean="0">
                <a:solidFill>
                  <a:schemeClr val="accent1"/>
                </a:solidFill>
              </a:rPr>
              <a:t> – </a:t>
            </a:r>
            <a:r>
              <a:rPr lang="ru-RU" smtClean="0">
                <a:solidFill>
                  <a:schemeClr val="accent1"/>
                </a:solidFill>
              </a:rPr>
              <a:t>отсутствие витамина в организме в результате потребления неполноценных питательных веществ.</a:t>
            </a:r>
          </a:p>
          <a:p>
            <a:pPr>
              <a:buNone/>
            </a:pPr>
            <a:r>
              <a:rPr lang="ru-RU" sz="4000" b="1" smtClean="0">
                <a:solidFill>
                  <a:schemeClr val="accent1"/>
                </a:solidFill>
              </a:rPr>
              <a:t>Гиповитаминоз</a:t>
            </a:r>
            <a:r>
              <a:rPr lang="ru-RU" smtClean="0">
                <a:solidFill>
                  <a:schemeClr val="accent1"/>
                </a:solidFill>
              </a:rPr>
              <a:t> – недостаток витамина, приводящий к нарушению деятельности различных физиологических систем.</a:t>
            </a:r>
          </a:p>
          <a:p>
            <a:pPr>
              <a:buNone/>
            </a:pPr>
            <a:r>
              <a:rPr lang="ru-RU" sz="4000" b="1" smtClean="0">
                <a:solidFill>
                  <a:schemeClr val="accent1"/>
                </a:solidFill>
              </a:rPr>
              <a:t>Гипервитаминоз</a:t>
            </a:r>
            <a:r>
              <a:rPr lang="ru-RU" smtClean="0">
                <a:solidFill>
                  <a:schemeClr val="accent1"/>
                </a:solidFill>
              </a:rPr>
              <a:t> – передозировка витаминов, проявляющаяся в тяжелом отравлении организма.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66144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Цинга – это заболевание, прогрессирующее вследствие недостаточного содержания витамина С (аскорбиновой кислоты) в человеческом </a:t>
            </a:r>
            <a:r>
              <a:rPr lang="ru-RU" sz="2800" dirty="0" smtClean="0">
                <a:solidFill>
                  <a:schemeClr val="accent1"/>
                </a:solidFill>
              </a:rPr>
              <a:t>теле.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Фотография цинги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14612" y="3929066"/>
            <a:ext cx="38100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184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Рахит – это болезнь быстрорастущих маленьких детей, связанная с нарушением обмена веществ и недостатком витамина </a:t>
            </a:r>
            <a:r>
              <a:rPr lang="en-US" sz="2800" dirty="0" smtClean="0">
                <a:solidFill>
                  <a:schemeClr val="accent1"/>
                </a:solidFill>
              </a:rPr>
              <a:t> D</a:t>
            </a:r>
            <a:r>
              <a:rPr lang="ru-RU" sz="2800" dirty="0" smtClean="0">
                <a:solidFill>
                  <a:schemeClr val="accent1"/>
                </a:solidFill>
              </a:rPr>
              <a:t>, и затрагивающая в первую очередь костную и нервную систему.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http://vkapuste.ru/wp-content/uploads/2016/07/2507a-5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71744"/>
            <a:ext cx="285752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vkapuste.ru/wp-content/uploads/2016/07/2507a-5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643182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3274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Бери-бери или полиневрит— заболевание, обусловленное недостаточным включением тиамина (витамина В1) в метаболические процессы. 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1"/>
                </a:solidFill>
              </a:rPr>
              <a:t>Наиболее типичные признаки бери-бери: рвота; одышка; тахикардия; нистагм; отеки нижних конечностей; боли в нижних конечностях; парестезии; нарушение координации движений; невнятная речь; выраженная слабость; ухудшение памяти; параличи.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«Куринная слепота»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http://900igr.net/up/datas/219134/014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28662" y="1882775"/>
            <a:ext cx="7215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Ученик\Desktop\vitamini-gruppi-v-dlya-pecheni-podzheludochnoy-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42910" y="500063"/>
            <a:ext cx="7215238" cy="59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4">
      <a:dk1>
        <a:srgbClr val="87BAFF"/>
      </a:dk1>
      <a:lt1>
        <a:srgbClr val="87BAFF"/>
      </a:lt1>
      <a:dk2>
        <a:srgbClr val="87BAFF"/>
      </a:dk2>
      <a:lt2>
        <a:srgbClr val="87BAFF"/>
      </a:lt2>
      <a:accent1>
        <a:srgbClr val="000000"/>
      </a:accent1>
      <a:accent2>
        <a:srgbClr val="00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243</Words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ВИТАМИНЫ</vt:lpstr>
      <vt:lpstr>Витамины – лат. «вита» - жизнь, «амины» - химическая группа, которая входит в их состав. </vt:lpstr>
      <vt:lpstr>Выберите верные и неверные утверждения, полагаясь на собственный опыт.</vt:lpstr>
      <vt:lpstr>Слайд 4</vt:lpstr>
      <vt:lpstr>Цинга – это заболевание, прогрессирующее вследствие недостаточного содержания витамина С (аскорбиновой кислоты) в человеческом теле.</vt:lpstr>
      <vt:lpstr>Рахит – это болезнь быстрорастущих маленьких детей, связанная с нарушением обмена веществ и недостатком витамина  D, и затрагивающая в первую очередь костную и нервную систему.</vt:lpstr>
      <vt:lpstr>Бери-бери или полиневрит— заболевание, обусловленное недостаточным включением тиамина (витамина В1) в метаболические процессы. </vt:lpstr>
      <vt:lpstr>«Куринная слепота»</vt:lpstr>
      <vt:lpstr>Слайд 9</vt:lpstr>
      <vt:lpstr>Выберите верные и неверные утверждения, полагаясь на собственный опыт.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Света</dc:creator>
  <cp:lastModifiedBy>Света</cp:lastModifiedBy>
  <cp:revision>14</cp:revision>
  <dcterms:created xsi:type="dcterms:W3CDTF">2019-02-14T16:49:06Z</dcterms:created>
  <dcterms:modified xsi:type="dcterms:W3CDTF">2019-02-28T18:54:42Z</dcterms:modified>
</cp:coreProperties>
</file>