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9933FF"/>
    <a:srgbClr val="CC00FF"/>
    <a:srgbClr val="000099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8E5C-322E-4C58-B0CF-D42FF98A20F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2DCC-0F24-4C01-B4D9-7249F9CDE6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iCAXYR1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Солнце и жизнь Земли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589240"/>
            <a:ext cx="2984376" cy="98566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Учитель физики МОУ </a:t>
            </a:r>
            <a:r>
              <a:rPr lang="ru-RU" sz="1200" dirty="0" err="1" smtClean="0"/>
              <a:t>Новосельская</a:t>
            </a:r>
            <a:r>
              <a:rPr lang="ru-RU" sz="1200" dirty="0" smtClean="0"/>
              <a:t> </a:t>
            </a:r>
            <a:r>
              <a:rPr lang="ru-RU" sz="1200" dirty="0" err="1" smtClean="0"/>
              <a:t>сош</a:t>
            </a:r>
            <a:r>
              <a:rPr lang="ru-RU" sz="1200" dirty="0" smtClean="0"/>
              <a:t>: </a:t>
            </a:r>
            <a:r>
              <a:rPr lang="ru-RU" sz="1200" dirty="0" err="1" smtClean="0"/>
              <a:t>Прищепова</a:t>
            </a:r>
            <a:r>
              <a:rPr lang="ru-RU" sz="1200" dirty="0" smtClean="0"/>
              <a:t> О.И.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Солнечное излучение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49292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Ультрафиолетовое и рентгеновское излучения исходят в основном от верхних слоев хромосферы и короны (Установлено при запускании ракет с приборами во время солнечных затмений).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излучения частично ионизируют слои земной атмосферы, образуя на высотах 200-500 км. от поверхности Земли ионосферу, позволяющую осуществление дальней радиосвязи . Состояние ионосферы зависит от условий освещения ее Солнцем и от происходящих на нем явлений.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Озоновый слой в земной атмосфере образуется в результате фотохимических реакций( поглощение света молекулами кислорода) в стратосфере, и там сосредоточена его основная масса .В атмосфере примерно 3*10 в 9 степени т озона. Он защищает все живое от воздействия опасного коротковолнового излучения Солнца. Его количество зависит от выброса в атмосферу разрушающих хлорсодержащих веществ промышленного происхождения или аэрозольные выбросы. 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01" y="1340768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Радиоизлучение Солнца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124744"/>
            <a:ext cx="4604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Солнце- мощный источник радиоизлучения, излучаемого хромосферой(сантиметровыми волнами) и короной (дециметровыми и метровыми волнами).Во время больших вспышек радиоизлучение Солнца возрастает в тысячи и даже миллионы раз по сравнению с радиоизлучением спокойного Солнца. Это излучение, порожденное быстропротекающими нестационарными процессами, имеет нетепловую природу.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Рабочий стол\р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614902" cy="5308591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ради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7865" y="3679289"/>
            <a:ext cx="4263613" cy="301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Корпускулярное излучение Солнца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19" y="1857363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Геофизические явления (магнитные бури, полярные сияния и др.) связаны с солнечной активностью,  происходящие через сутки после вспышек на Солнце, вызываемые корпускулами (протонами и электронами, образующими разреженную плазму).Корпускулы испускаются  от вспышек и пятен, от короны (источника постоянного истечения плазмы, солнечного ветра) и проникают в межпланетное пространство вместе с магнитным полем.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Documents and Settings\ADMIN\Рабочий стол\кор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2567" y="1412776"/>
            <a:ext cx="3843362" cy="292726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340045"/>
            <a:ext cx="3816424" cy="227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Солнечная активность.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Её </a:t>
            </a:r>
            <a:r>
              <a:rPr lang="ru-RU" b="1" dirty="0">
                <a:solidFill>
                  <a:srgbClr val="C00000"/>
                </a:solidFill>
              </a:rPr>
              <a:t>воздействием на Землю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91683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Ионосферные проявления солнечной активности(выбор рабочих частот радиосвязи, прогнозы условий радиосвязи).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Магнитные бури.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Полярные сияния( излучение атомов кислорода).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Воздействие солнечных излучении на погоду, на биосферу Земли, на здоровье человека.</a:t>
            </a:r>
          </a:p>
        </p:txBody>
      </p:sp>
      <p:pic>
        <p:nvPicPr>
          <p:cNvPr id="6146" name="Picture 2" descr="C:\Documents and Settings\ADMIN\Рабочий стол\сев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397376"/>
            <a:ext cx="4248472" cy="31999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1" y="3397376"/>
            <a:ext cx="4560533" cy="31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Перспективы использования солнечной энергии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29898"/>
            <a:ext cx="4643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В народном хозяйстве- гелиотехнические установки(различные типы солнечных теплиц, парников, опреснителей, водонагревателей, сушилок).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Солнечные лучи, собранные в фокусе вогнутого зеркала, плавят самые тугоплавкие металлы.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Солнечная энергия используется для отопления  домов.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Полупроводниковые солнечные батареи позволяют непосредственно превращать солнечную энергию в электрическую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 descr="C:\Documents and Settings\ADMIN\Рабочий стол\2 батаре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6998" y="1484784"/>
            <a:ext cx="3473998" cy="26054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8" y="4097178"/>
            <a:ext cx="3473998" cy="2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504D"/>
                </a:solidFill>
              </a:rPr>
              <a:t>Перспективы использования солнечной энергии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381642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Солнечные  батареи используются в качестве источников электропитания на искусственных спутниках Земли и космических комплексах.</a:t>
            </a:r>
          </a:p>
          <a:p>
            <a:r>
              <a:rPr lang="ru-RU" b="1" dirty="0"/>
              <a:t>Солнечная  энергия- самая экологически чистая.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525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2986298"/>
            <a:ext cx="4038600" cy="3139865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2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DMIN\Рабочий стол\ав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45"/>
            <a:ext cx="6768752" cy="6695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216024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Спасибо за внимание!!!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Солнце и жизнь Земли</vt:lpstr>
      <vt:lpstr>Солнечное излучение</vt:lpstr>
      <vt:lpstr>Радиоизлучение Солнца</vt:lpstr>
      <vt:lpstr>Корпускулярное излучение Солнца</vt:lpstr>
      <vt:lpstr>Солнечная активность.  Её воздействием на Землю </vt:lpstr>
      <vt:lpstr>Перспективы использования солнечной энергии</vt:lpstr>
      <vt:lpstr>Перспективы использования солнечной энергии</vt:lpstr>
      <vt:lpstr>Спасибо за внимание!!!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и жизнь Земли</dc:title>
  <dc:creator>Admin</dc:creator>
  <cp:lastModifiedBy>Андрей</cp:lastModifiedBy>
  <cp:revision>18</cp:revision>
  <dcterms:created xsi:type="dcterms:W3CDTF">2011-01-26T15:56:52Z</dcterms:created>
  <dcterms:modified xsi:type="dcterms:W3CDTF">2024-10-30T06:24:39Z</dcterms:modified>
</cp:coreProperties>
</file>